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377f657c7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377f657c7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377f657c7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377f657c7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77f657c7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377f657c7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377f657c7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377f657c7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377f657c7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377f657c7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377f657c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377f657c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377f657c7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377f657c7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377f657c7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377f657c7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377f657c7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377f657c7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77f657c7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377f657c7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377f657c7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377f657c7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377f657c7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377f657c7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377f657c7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377f657c7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Raytracing on Android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50"/>
            <a:ext cx="8123100" cy="8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Baldinger Andreas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Kagerer Miriam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Shehata Abdu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162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 dirty="0"/>
              <a:t>Zeit für eine Demo</a:t>
            </a:r>
            <a:endParaRPr dirty="0"/>
          </a:p>
        </p:txBody>
      </p:sp>
      <p:pic>
        <p:nvPicPr>
          <p:cNvPr id="2" name="AE00D52F">
            <a:hlinkClick r:id="" action="ppaction://media"/>
            <a:extLst>
              <a:ext uri="{FF2B5EF4-FFF2-40B4-BE49-F238E27FC236}">
                <a16:creationId xmlns:a16="http://schemas.microsoft.com/office/drawing/2014/main" id="{33BCC14B-C043-4B7E-A63E-36DF71522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9047" y="735625"/>
            <a:ext cx="3305906" cy="4407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/>
              <a:t>Raytracing on Android - Vorteile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Multi-Sampling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FBO Multi-Sampling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MSAA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Touch-Gesten Bedienung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Kompatibilität: Raytracing everywhere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/>
              <a:t>Raytracing on Android - Nachteile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GLSL ES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Keine Rekursion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Beschränktes Indexing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Fixed-Size Arrays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Duplicate definition bei Informations-Übergabe an Shader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Keine Random-Werte</a:t>
            </a:r>
            <a:endParaRPr/>
          </a:p>
          <a:p>
            <a:pPr marL="1371600" lvl="2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de"/>
              <a:t>Java Übergabe</a:t>
            </a:r>
            <a:endParaRPr/>
          </a:p>
          <a:p>
            <a:pPr marL="1371600" lvl="2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de"/>
              <a:t>Custom random functions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0638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1750"/>
              <a:t>Compute Shader</a:t>
            </a:r>
            <a:endParaRPr sz="1750"/>
          </a:p>
          <a:p>
            <a:pPr marL="914400" lvl="1" indent="-30638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1750"/>
              <a:t>Muss immer gesamte Szene beinhalten</a:t>
            </a:r>
            <a:endParaRPr sz="1750"/>
          </a:p>
          <a:p>
            <a:pPr marL="914400" lvl="1" indent="-30638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1750"/>
              <a:t>Richtige Meshes laden kaum möglich</a:t>
            </a:r>
            <a:endParaRPr sz="175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Geringe Performance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Fehlende “RT-Cores”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Fehlende Pipeline (DirectX 12 / Vulkan)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/>
              <a:t>Conclusio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Unsere Ergebnisse / Erfahrungen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Zukunftsentwicklung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Vulkan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Samsung - AMD Kooperation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520"/>
              <a:t>Projekt Team</a:t>
            </a:r>
            <a:endParaRPr sz="352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100"/>
              <a:t>Baldinger Andreas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100"/>
              <a:t>	Kagerer Miriam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2100"/>
              <a:t>	Shehata Abdu</a:t>
            </a:r>
            <a:endParaRPr sz="21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000" y="720000"/>
            <a:ext cx="972000" cy="13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000" y="2160000"/>
            <a:ext cx="97200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000" y="3600000"/>
            <a:ext cx="972000" cy="130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/>
              <a:t>Agenda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860325" y="1250800"/>
            <a:ext cx="76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OpenGL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Raytracing vs. Rasterization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Projektdefinition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Rendering mit Shadern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Objekte / Farben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Kamera / Bewegung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Demo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Raytracing on Android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Vorteile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Nachteile</a:t>
            </a:r>
            <a:endParaRPr sz="17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Conclusio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/>
              <a:t>OpenGL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Von der Khronos Group entwickelt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1992 erster Release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2017 letzter Release</a:t>
            </a:r>
            <a:br>
              <a:rPr lang="de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API für 2D/3D Vektorgrafiken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Kommunikation mit der GPU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Basiert auf 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OpenGL ES, WebGL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Nachfolger API: Vulkan / WebGPU</a:t>
            </a:r>
            <a:endParaRPr/>
          </a:p>
        </p:txBody>
      </p:sp>
      <p:pic>
        <p:nvPicPr>
          <p:cNvPr id="82" name="Google Shape;82;p16" title="OpenGL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550" y="128375"/>
            <a:ext cx="2763750" cy="12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6131275" y="1397100"/>
            <a:ext cx="2700900" cy="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735075" y="1281425"/>
            <a:ext cx="143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Abb. 1: Offizielles Logo </a:t>
            </a:r>
            <a:br>
              <a:rPr lang="de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Quelle: opengl.org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/>
              <a:t>Raytracing vs. Rasterization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OpenGL Pipeline: Rasterization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Vertex- und Fragmentshader</a:t>
            </a:r>
            <a:endParaRPr sz="170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Raytracing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OpenGL Pipeline?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Revolutionäres Render-Konzept?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Aktueller Stand</a:t>
            </a:r>
            <a:endParaRPr sz="1700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r="50799"/>
          <a:stretch/>
        </p:blipFill>
        <p:spPr>
          <a:xfrm>
            <a:off x="6226875" y="857375"/>
            <a:ext cx="2745052" cy="15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6226875" y="4293050"/>
            <a:ext cx="213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Abb. 2: Raytracing in “Minecraft”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Quelle: Nvidia &amp; Microsoft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50799"/>
          <a:stretch/>
        </p:blipFill>
        <p:spPr>
          <a:xfrm>
            <a:off x="6226875" y="2648962"/>
            <a:ext cx="2745052" cy="15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3520"/>
              <a:t>Projektdefinition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Raytracing on Android is a realtime raytracer able to run on your smartphone.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Android mit mindestens OpenGL ES 3.1</a:t>
            </a:r>
            <a:endParaRPr sz="1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60 FPS theoretische Frame Rate / 16ms theoretische Frame Time</a:t>
            </a:r>
            <a:endParaRPr sz="1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Variable Auflösung + MSAA</a:t>
            </a: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Steuerung mit Berührungsgesten</a:t>
            </a: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Mehrere Objekte und Materialien</a:t>
            </a: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Mehrere Szenen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/>
              <a:t>Rendering mit Shadern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Raytracing mit Compute Shadern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Zeichnen mit der Rasterization Pipeline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Java Shader Compilation und Execution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Selbst-adjustierender Render-Loop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/>
              <a:t>Objekte / Farben</a:t>
            </a:r>
            <a:endParaRPr sz="352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200" dirty="0"/>
              <a:t>Objekte: 	Cubes &amp; Spheres</a:t>
            </a:r>
            <a:endParaRPr sz="2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200" dirty="0"/>
              <a:t>Materialien:	Metal &amp; Diffuse</a:t>
            </a:r>
            <a:endParaRPr sz="2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2200" dirty="0"/>
              <a:t>Farben: </a:t>
            </a:r>
            <a:r>
              <a:rPr lang="de" sz="2200"/>
              <a:t>	Full </a:t>
            </a:r>
            <a:r>
              <a:rPr lang="de" sz="2200" dirty="0"/>
              <a:t>RGB Spectrum</a:t>
            </a:r>
            <a:endParaRPr sz="2200" dirty="0"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t="24099" b="15180"/>
          <a:stretch/>
        </p:blipFill>
        <p:spPr>
          <a:xfrm>
            <a:off x="6018475" y="1010163"/>
            <a:ext cx="2314575" cy="31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6018475" y="406502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Abb. 3: “Raytracing on Android”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Quelle: Eigener Screenshot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520"/>
              <a:t>Kamera / Bewegung</a:t>
            </a:r>
            <a:endParaRPr sz="3520"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Rein- und rauszoomen der Szene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Umgesetzt mit 2 Buttons</a:t>
            </a:r>
            <a:br>
              <a:rPr lang="de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Translation der Szene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Umgesetzt durch Gestensteuerung mit 1 Finger</a:t>
            </a:r>
            <a:br>
              <a:rPr lang="de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Rotation der Szene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Umgesetzt durch Gestensteuerung mit 2 Finger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Office PowerPoint</Application>
  <PresentationFormat>Bildschirmpräsentation (16:9)</PresentationFormat>
  <Paragraphs>109</Paragraphs>
  <Slides>14</Slides>
  <Notes>14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Proxima Nova</vt:lpstr>
      <vt:lpstr>Arial</vt:lpstr>
      <vt:lpstr>Spearmint</vt:lpstr>
      <vt:lpstr>Raytracing on Android</vt:lpstr>
      <vt:lpstr>Projekt Team</vt:lpstr>
      <vt:lpstr>Agenda</vt:lpstr>
      <vt:lpstr>OpenGL</vt:lpstr>
      <vt:lpstr>Raytracing vs. Rasterization</vt:lpstr>
      <vt:lpstr>Projektdefinition</vt:lpstr>
      <vt:lpstr>Rendering mit Shadern</vt:lpstr>
      <vt:lpstr>Objekte / Farben</vt:lpstr>
      <vt:lpstr>Kamera / Bewegung</vt:lpstr>
      <vt:lpstr>Zeit für eine Demo</vt:lpstr>
      <vt:lpstr>Raytracing on Android - Vorteile</vt:lpstr>
      <vt:lpstr>Raytracing on Android - Nachteile</vt:lpstr>
      <vt:lpstr>Conclusio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Raytracing on Android</dc:title>
  <cp:lastModifiedBy>Andreas Baldinger</cp:lastModifiedBy>
  <cp:revision>2</cp:revision>
  <dcterms:modified xsi:type="dcterms:W3CDTF">2021-07-05T19:07:34Z</dcterms:modified>
</cp:coreProperties>
</file>